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55" d="100"/>
          <a:sy n="55" d="100"/>
        </p:scale>
        <p:origin x="9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5B69-E0A0-42B8-8288-D844ECF3F3F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1637-4E25-4063-9812-DA5696DF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9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5B69-E0A0-42B8-8288-D844ECF3F3F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1637-4E25-4063-9812-DA5696DF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2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5B69-E0A0-42B8-8288-D844ECF3F3F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1637-4E25-4063-9812-DA5696DF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3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5B69-E0A0-42B8-8288-D844ECF3F3F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1637-4E25-4063-9812-DA5696DF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0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5B69-E0A0-42B8-8288-D844ECF3F3F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1637-4E25-4063-9812-DA5696DF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7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5B69-E0A0-42B8-8288-D844ECF3F3F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1637-4E25-4063-9812-DA5696DF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5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5B69-E0A0-42B8-8288-D844ECF3F3F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1637-4E25-4063-9812-DA5696DF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4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5B69-E0A0-42B8-8288-D844ECF3F3F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1637-4E25-4063-9812-DA5696DF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7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5B69-E0A0-42B8-8288-D844ECF3F3F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1637-4E25-4063-9812-DA5696DF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4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5B69-E0A0-42B8-8288-D844ECF3F3F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1637-4E25-4063-9812-DA5696DF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8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5B69-E0A0-42B8-8288-D844ECF3F3F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1637-4E25-4063-9812-DA5696DF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1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85B69-E0A0-42B8-8288-D844ECF3F3F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F1637-4E25-4063-9812-DA5696DF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8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999" y="-13029"/>
            <a:ext cx="8903677" cy="676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389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Janice Nodvin</cp:lastModifiedBy>
  <cp:revision>1</cp:revision>
  <dcterms:created xsi:type="dcterms:W3CDTF">2023-03-14T23:10:51Z</dcterms:created>
  <dcterms:modified xsi:type="dcterms:W3CDTF">2023-03-15T00:26:51Z</dcterms:modified>
</cp:coreProperties>
</file>